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7" r:id="rId5"/>
    <p:sldId id="256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5204" autoAdjust="0"/>
  </p:normalViewPr>
  <p:slideViewPr>
    <p:cSldViewPr snapToGrid="0">
      <p:cViewPr varScale="1">
        <p:scale>
          <a:sx n="88" d="100"/>
          <a:sy n="88" d="100"/>
        </p:scale>
        <p:origin x="216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35149-2452-4B04-B437-32D3E639E401}" type="datetimeFigureOut">
              <a:rPr lang="de-CH" smtClean="0"/>
              <a:t>18.03.22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A9384-9386-42CA-A6CF-51BD289C55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2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56568100-31C2-493F-BAC8-DD7C550C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DD736CC9-D666-4E06-84BA-06D21C79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DF98F728-DB03-401D-8100-2A8E9702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76292F8-4BC3-49A3-BF3A-F48730CF4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18" name="Grafik 2">
            <a:extLst>
              <a:ext uri="{FF2B5EF4-FFF2-40B4-BE49-F238E27FC236}">
                <a16:creationId xmlns:a16="http://schemas.microsoft.com/office/drawing/2014/main" id="{C4A53BAD-B363-4787-AE1A-5DEB34DF17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36" y="4953379"/>
            <a:ext cx="741092" cy="755482"/>
          </a:xfrm>
          <a:prstGeom prst="rect">
            <a:avLst/>
          </a:prstGeom>
        </p:spPr>
      </p:pic>
      <p:pic>
        <p:nvPicPr>
          <p:cNvPr id="19" name="Picture 2" descr="Jugend+Sport - Kanton Aargau">
            <a:extLst>
              <a:ext uri="{FF2B5EF4-FFF2-40B4-BE49-F238E27FC236}">
                <a16:creationId xmlns:a16="http://schemas.microsoft.com/office/drawing/2014/main" id="{AF0E244B-7F9E-4D72-BB2E-D5B366ED99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b="16290"/>
          <a:stretch/>
        </p:blipFill>
        <p:spPr bwMode="auto">
          <a:xfrm>
            <a:off x="-2" y="-1"/>
            <a:ext cx="12192000" cy="58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 descr="Ein Bild, das Text enthält.&#10;&#10;Automatisch generierte Beschreibung">
            <a:extLst>
              <a:ext uri="{FF2B5EF4-FFF2-40B4-BE49-F238E27FC236}">
                <a16:creationId xmlns:a16="http://schemas.microsoft.com/office/drawing/2014/main" id="{E5E4F138-66E4-4493-8A08-813348DCE2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30" y="1493207"/>
            <a:ext cx="2256161" cy="6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6B71F6-00EB-43A5-8181-C3DE75572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6" r="4282" b="3282"/>
          <a:stretch/>
        </p:blipFill>
        <p:spPr>
          <a:xfrm rot="16200000">
            <a:off x="3191153" y="-3191156"/>
            <a:ext cx="5809673" cy="12191981"/>
          </a:xfrm>
          <a:prstGeom prst="rect">
            <a:avLst/>
          </a:prstGeom>
        </p:spPr>
      </p:pic>
      <p:sp>
        <p:nvSpPr>
          <p:cNvPr id="4" name="Freeform: Shape 8">
            <a:extLst>
              <a:ext uri="{FF2B5EF4-FFF2-40B4-BE49-F238E27FC236}">
                <a16:creationId xmlns:a16="http://schemas.microsoft.com/office/drawing/2014/main" id="{0C82E6C8-5BEC-4082-BD04-00A09DC32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573379-76F0-4478-9CC2-42481E9A2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20475"/>
          <a:stretch/>
        </p:blipFill>
        <p:spPr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11" name="Grafik 2">
            <a:extLst>
              <a:ext uri="{FF2B5EF4-FFF2-40B4-BE49-F238E27FC236}">
                <a16:creationId xmlns:a16="http://schemas.microsoft.com/office/drawing/2014/main" id="{E50033E6-91EC-440F-90C5-288E63F016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973" y="163017"/>
            <a:ext cx="487121" cy="49658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EE0E1E6-F854-429E-B7C8-FF24788B6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4519" y="2862218"/>
            <a:ext cx="4880442" cy="744833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471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920B5-7B48-4AE5-A960-C849E243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92674C-7E84-487C-B6F5-9C351597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142C4C44-577B-4790-997C-8055CF578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CA142-7D4A-4CE8-9B1C-8E9ADA4B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D3AAF-9445-4479-81DC-DF69B1308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7ACFF-7B57-44B0-B95D-5363B0B7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C99683-3B11-4D44-B447-3BA0790E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566807-14AD-4574-966C-9A32D0FE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DB4238-E2E6-4106-A626-E71BC10BF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9" name="Grafik 2">
            <a:extLst>
              <a:ext uri="{FF2B5EF4-FFF2-40B4-BE49-F238E27FC236}">
                <a16:creationId xmlns:a16="http://schemas.microsoft.com/office/drawing/2014/main" id="{C56B5976-ED4D-44D4-BCE6-DAC02D873C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F5821-8154-4483-ACA0-58A9EA64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AA6709-0C43-48DB-BA04-B6D560F6A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866640-BD1F-4305-B3E9-04C7F176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420D5B-DA34-41EE-B99E-216611B6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AC6B67-E759-431D-ABA5-BA632FEA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EF89B-1148-49CA-8082-8A4D6523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B461E8-0DCC-4D9F-B13F-0EFFCF7EB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10" name="Grafik 2">
            <a:extLst>
              <a:ext uri="{FF2B5EF4-FFF2-40B4-BE49-F238E27FC236}">
                <a16:creationId xmlns:a16="http://schemas.microsoft.com/office/drawing/2014/main" id="{8BA63A92-6115-4955-87E3-F1540F2C0C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48325-0DA1-476F-AD38-013F7BB7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1605C3-6EA9-4A18-9750-F8430AE9C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D811A7-725A-4278-AF69-32FC0A8C5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402672-B02A-47AF-B5AD-52F089B55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0832A4-D225-4F28-8BA0-ECF54EAA4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47AF5A-3EAE-4F56-A762-12425E76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DBCBE6-46F4-41E6-9AEC-22BD4E2F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FE715CA-920E-4420-8669-287A57D7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F5AE75-DE61-4684-A505-29EC492B4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12" name="Grafik 2">
            <a:extLst>
              <a:ext uri="{FF2B5EF4-FFF2-40B4-BE49-F238E27FC236}">
                <a16:creationId xmlns:a16="http://schemas.microsoft.com/office/drawing/2014/main" id="{5016CD1D-A18B-4CCA-A3C5-B0504409C4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9F442-9BCD-4B91-9129-4F3B29FD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429026-B959-4C11-8B89-852666BE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16021-2B79-4A10-B590-6B7AF9F1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713BFE-90F6-477D-B067-6A89DFF1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CF1F9F-CA59-4711-A5AC-31B114B2A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8" name="Grafik 2">
            <a:extLst>
              <a:ext uri="{FF2B5EF4-FFF2-40B4-BE49-F238E27FC236}">
                <a16:creationId xmlns:a16="http://schemas.microsoft.com/office/drawing/2014/main" id="{01BA1D38-B673-4CAF-B6E0-B6C58596E4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5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6DA9E530-8BE6-4D24-B39D-AB1CE56E38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8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0E4E2A-906E-4E73-954E-BB2CE4046634}"/>
              </a:ext>
            </a:extLst>
          </p:cNvPr>
          <p:cNvSpPr txBox="1"/>
          <p:nvPr/>
        </p:nvSpPr>
        <p:spPr>
          <a:xfrm>
            <a:off x="167148" y="6076335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>
                <a:latin typeface="Verdana" panose="020B0604030504040204" pitchFamily="34" charset="0"/>
                <a:ea typeface="Verdana" panose="020B0604030504040204" pitchFamily="34" charset="0"/>
              </a:rPr>
              <a:t>Titre</a:t>
            </a:r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de-CH" b="1" dirty="0" err="1">
                <a:latin typeface="Verdana" panose="020B0604030504040204" pitchFamily="34" charset="0"/>
                <a:ea typeface="Verdana" panose="020B0604030504040204" pitchFamily="34" charset="0"/>
              </a:rPr>
              <a:t>date</a:t>
            </a:r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</a:rPr>
              <a:t> du </a:t>
            </a:r>
            <a:r>
              <a:rPr lang="de-CH" b="1" dirty="0" err="1">
                <a:latin typeface="Verdana" panose="020B0604030504040204" pitchFamily="34" charset="0"/>
                <a:ea typeface="Verdana" panose="020B0604030504040204" pitchFamily="34" charset="0"/>
              </a:rPr>
              <a:t>cours</a:t>
            </a:r>
            <a:endParaRPr lang="de-CH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b="1" dirty="0" err="1">
                <a:latin typeface="Verdana" panose="020B0604030504040204" pitchFamily="34" charset="0"/>
                <a:ea typeface="Verdana" panose="020B0604030504040204" pitchFamily="34" charset="0"/>
              </a:rPr>
              <a:t>Nom</a:t>
            </a:r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de-CH" b="1" dirty="0" err="1">
                <a:latin typeface="Verdana" panose="020B0604030504040204" pitchFamily="34" charset="0"/>
                <a:ea typeface="Verdana" panose="020B0604030504040204" pitchFamily="34" charset="0"/>
              </a:rPr>
              <a:t>l'intervenant</a:t>
            </a:r>
            <a:endParaRPr lang="de-CH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1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F7504-A553-4E27-A97B-9FBC8C51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Thème</a:t>
            </a:r>
            <a:br>
              <a:rPr lang="de-CH" dirty="0"/>
            </a:br>
            <a:r>
              <a:rPr lang="de-CH" dirty="0"/>
              <a:t>Sous-</a:t>
            </a:r>
            <a:r>
              <a:rPr lang="de-CH" dirty="0" err="1"/>
              <a:t>thème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954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30CC-1304-4EB4-AF55-3E10CA2B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C17948-2DF2-4B7B-88C2-C0EEE71BC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741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47351-14EE-48B0-AAFB-0C2337BF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518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07AAE-E349-440A-9294-C654A946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5BE71-BC23-45AF-9D82-A4E311E2E0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6DB798-0EB0-42EA-81D9-B27E61343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355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A1A7A-F25B-49AE-AEDE-48AEF405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89E4AF-0FFD-439D-8884-E774819DB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1FC288-65DE-4F87-84EA-A336B994B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B8DE6F-DF8D-4062-AC50-FFFAB8262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13109C-C092-407F-9520-4A308CBB48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085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4EB46C9191DC4487F7E89302F062CB" ma:contentTypeVersion="9" ma:contentTypeDescription="Ein neues Dokument erstellen." ma:contentTypeScope="" ma:versionID="482e4b143b71c608d8b2a47e355be65d">
  <xsd:schema xmlns:xsd="http://www.w3.org/2001/XMLSchema" xmlns:xs="http://www.w3.org/2001/XMLSchema" xmlns:p="http://schemas.microsoft.com/office/2006/metadata/properties" xmlns:ns2="748e1aa8-4777-4134-bd82-6018d85c0353" targetNamespace="http://schemas.microsoft.com/office/2006/metadata/properties" ma:root="true" ma:fieldsID="d55c8b5a9b225fce7d796b360201022e" ns2:_="">
    <xsd:import namespace="748e1aa8-4777-4134-bd82-6018d85c0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e1aa8-4777-4134-bd82-6018d85c0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48913-A6FC-4BB0-A0A4-B800BDEA91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6EA57-C3D6-47DD-922B-7FE93BDA7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e1aa8-4777-4134-bd82-6018d85c0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76F795-018B-4D07-8F43-075A33F3F19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Breitbild</PresentationFormat>
  <Paragraphs>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</vt:lpstr>
      <vt:lpstr>PowerPoint-Präsentation</vt:lpstr>
      <vt:lpstr>Thème Sous-thème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Stefanie Tschanz</dc:creator>
  <cp:lastModifiedBy>Schneider, Mélodie (STUDENTS)</cp:lastModifiedBy>
  <cp:revision>3</cp:revision>
  <dcterms:created xsi:type="dcterms:W3CDTF">2022-02-22T13:13:33Z</dcterms:created>
  <dcterms:modified xsi:type="dcterms:W3CDTF">2022-03-18T08:37:27Z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0x0101000C4EB46C9191DC4487F7E89302F062CB</vt:lpwstr>
  </property>
</Properties>
</file>